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7772400" cy="10058400"/>
  <p:notesSz cx="10058400" cy="7772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3552825" y="9248775"/>
            <a:ext cx="904875" cy="361950"/>
          </a:xfrm>
          <a:prstGeom prst="rect">
            <a:avLst/>
          </a:prstGeom>
          <a:noFill/>
          <a:ln/>
        </p:spPr>
        <p:txBody>
          <a:bodyPr wrap="none" rtlCol="0" anchor="ctr"/>
          <a:lstStyle/>
          <a:p>
            <a:pPr algn="ctr"/>
            <a:r>
              <a:rPr lang="en-US" sz="2400" b="1" i="1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FIG. 1</a:t>
            </a:r>
            <a:pPr algn="ctr"/>
            <a:endParaRPr lang="en-US" sz="2400" dirty="0"/>
          </a:p>
        </p:txBody>
      </p:sp>
      <p:sp>
        <p:nvSpPr>
          <p:cNvPr id="3" name="Object2"/>
          <p:cNvSpPr/>
          <p:nvPr/>
        </p:nvSpPr>
        <p:spPr>
          <a:xfrm>
            <a:off x="3543300" y="3657600"/>
            <a:ext cx="914400" cy="685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ctr"/>
          <a:lstStyle/>
          <a:p>
            <a:pPr algn="ctr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Transformi...
</a:t>
            </a:r>
            <a:pPr algn="ctr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110</a:t>
            </a:r>
            <a:endParaRPr lang="en-US" sz="1000" dirty="0"/>
          </a:p>
        </p:txBody>
      </p:sp>
      <p:sp>
        <p:nvSpPr>
          <p:cNvPr id="4" name="Object3"/>
          <p:cNvSpPr/>
          <p:nvPr/>
        </p:nvSpPr>
        <p:spPr>
          <a:xfrm>
            <a:off x="3543300" y="4572000"/>
            <a:ext cx="914400" cy="685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ctr"/>
          <a:lstStyle/>
          <a:p>
            <a:pPr algn="ctr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introduction
</a:t>
            </a:r>
            <a:pPr algn="ctr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120</a:t>
            </a:r>
            <a:endParaRPr lang="en-US" sz="1000" dirty="0"/>
          </a:p>
        </p:txBody>
      </p:sp>
      <p:sp>
        <p:nvSpPr>
          <p:cNvPr id="5" name="Object4"/>
          <p:cNvSpPr/>
          <p:nvPr/>
        </p:nvSpPr>
        <p:spPr>
          <a:xfrm>
            <a:off x="3543300" y="5486400"/>
            <a:ext cx="914400" cy="685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ctr"/>
          <a:lstStyle/>
          <a:p>
            <a:pPr algn="ctr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artificial In...
</a:t>
            </a:r>
            <a:pPr algn="ctr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130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3552825" y="9248775"/>
            <a:ext cx="904875" cy="361950"/>
          </a:xfrm>
          <a:prstGeom prst="rect">
            <a:avLst/>
          </a:prstGeom>
          <a:noFill/>
          <a:ln/>
        </p:spPr>
        <p:txBody>
          <a:bodyPr wrap="none" rtlCol="0" anchor="ctr"/>
          <a:lstStyle/>
          <a:p>
            <a:pPr algn="ctr"/>
            <a:r>
              <a:rPr lang="en-US" sz="2400" b="1" i="1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FIG. 2</a:t>
            </a:r>
            <a:pPr algn="ctr"/>
            <a:endParaRPr lang="en-US" sz="2400" dirty="0"/>
          </a:p>
        </p:txBody>
      </p:sp>
      <p:sp>
        <p:nvSpPr>
          <p:cNvPr id="3" name="Object2"/>
          <p:cNvSpPr/>
          <p:nvPr/>
        </p:nvSpPr>
        <p:spPr>
          <a:xfrm>
            <a:off x="2171700" y="4114800"/>
            <a:ext cx="3657600" cy="16002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t"/>
          <a:lstStyle/>
          <a:p>
            <a:pPr algn="l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AI-Driven Diagnosis </a:t>
            </a:r>
            <a:pPr algn="l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200</a:t>
            </a:r>
            <a:endParaRPr lang="en-US" sz="1000" dirty="0"/>
          </a:p>
        </p:txBody>
      </p:sp>
      <p:sp>
        <p:nvSpPr>
          <p:cNvPr id="4" name="Object3"/>
          <p:cNvSpPr/>
          <p:nvPr/>
        </p:nvSpPr>
        <p:spPr>
          <a:xfrm>
            <a:off x="2286000" y="4457700"/>
            <a:ext cx="3429000" cy="1143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t"/>
          <a:lstStyle/>
          <a:p>
            <a:pPr algn="l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Treatment </a:t>
            </a:r>
            <a:pPr algn="l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210</a:t>
            </a:r>
            <a:endParaRPr lang="en-US" sz="1000" dirty="0"/>
          </a:p>
        </p:txBody>
      </p:sp>
      <p:sp>
        <p:nvSpPr>
          <p:cNvPr id="5" name="Object4"/>
          <p:cNvSpPr/>
          <p:nvPr/>
        </p:nvSpPr>
        <p:spPr>
          <a:xfrm>
            <a:off x="2400300" y="4800600"/>
            <a:ext cx="914400" cy="685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ctr"/>
          <a:lstStyle/>
          <a:p>
            <a:pPr algn="ctr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medical records
</a:t>
            </a:r>
            <a:pPr algn="ctr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212</a:t>
            </a:r>
            <a:endParaRPr lang="en-US" sz="1000" dirty="0"/>
          </a:p>
        </p:txBody>
      </p:sp>
      <p:sp>
        <p:nvSpPr>
          <p:cNvPr id="6" name="Object5"/>
          <p:cNvSpPr/>
          <p:nvPr/>
        </p:nvSpPr>
        <p:spPr>
          <a:xfrm>
            <a:off x="3543300" y="4800600"/>
            <a:ext cx="914400" cy="685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ctr"/>
          <a:lstStyle/>
          <a:p>
            <a:pPr algn="ctr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imaging scans
</a:t>
            </a:r>
            <a:pPr algn="ctr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214</a:t>
            </a:r>
            <a:endParaRPr lang="en-US" sz="1000" dirty="0"/>
          </a:p>
        </p:txBody>
      </p:sp>
      <p:sp>
        <p:nvSpPr>
          <p:cNvPr id="7" name="Object6"/>
          <p:cNvSpPr/>
          <p:nvPr/>
        </p:nvSpPr>
        <p:spPr>
          <a:xfrm>
            <a:off x="4686300" y="4800600"/>
            <a:ext cx="914400" cy="685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ctr"/>
          <a:lstStyle/>
          <a:p>
            <a:pPr algn="ctr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genetic in...
</a:t>
            </a:r>
            <a:pPr algn="ctr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216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3552825" y="9248775"/>
            <a:ext cx="904875" cy="361950"/>
          </a:xfrm>
          <a:prstGeom prst="rect">
            <a:avLst/>
          </a:prstGeom>
          <a:noFill/>
          <a:ln/>
        </p:spPr>
        <p:txBody>
          <a:bodyPr wrap="none" rtlCol="0" anchor="ctr"/>
          <a:lstStyle/>
          <a:p>
            <a:pPr algn="ctr"/>
            <a:r>
              <a:rPr lang="en-US" sz="2400" b="1" i="1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FIG. 3</a:t>
            </a:r>
            <a:pPr algn="ctr"/>
            <a:endParaRPr lang="en-US" sz="2400" dirty="0"/>
          </a:p>
        </p:txBody>
      </p:sp>
      <p:sp>
        <p:nvSpPr>
          <p:cNvPr id="3" name="Object2"/>
          <p:cNvSpPr/>
          <p:nvPr/>
        </p:nvSpPr>
        <p:spPr>
          <a:xfrm>
            <a:off x="3543300" y="4572000"/>
            <a:ext cx="914400" cy="685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ctr"/>
          <a:lstStyle/>
          <a:p>
            <a:pPr algn="ctr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AI-powered...
</a:t>
            </a:r>
            <a:pPr algn="ctr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300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3552825" y="9248775"/>
            <a:ext cx="904875" cy="361950"/>
          </a:xfrm>
          <a:prstGeom prst="rect">
            <a:avLst/>
          </a:prstGeom>
          <a:noFill/>
          <a:ln/>
        </p:spPr>
        <p:txBody>
          <a:bodyPr wrap="none" rtlCol="0" anchor="ctr"/>
          <a:lstStyle/>
          <a:p>
            <a:pPr algn="ctr"/>
            <a:r>
              <a:rPr lang="en-US" sz="2400" b="1" i="1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FIG. 4</a:t>
            </a:r>
            <a:pPr algn="ctr"/>
            <a:endParaRPr lang="en-US" sz="2400" dirty="0"/>
          </a:p>
        </p:txBody>
      </p:sp>
      <p:sp>
        <p:nvSpPr>
          <p:cNvPr id="3" name="Object2"/>
          <p:cNvSpPr/>
          <p:nvPr/>
        </p:nvSpPr>
        <p:spPr>
          <a:xfrm>
            <a:off x="3429000" y="4343400"/>
            <a:ext cx="1143000" cy="1143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t"/>
          <a:lstStyle/>
          <a:p>
            <a:pPr algn="l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drug Discovery </a:t>
            </a:r>
            <a:pPr algn="l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400</a:t>
            </a:r>
            <a:endParaRPr lang="en-US" sz="1000" dirty="0"/>
          </a:p>
        </p:txBody>
      </p:sp>
      <p:sp>
        <p:nvSpPr>
          <p:cNvPr id="4" name="Object3"/>
          <p:cNvSpPr/>
          <p:nvPr/>
        </p:nvSpPr>
        <p:spPr>
          <a:xfrm>
            <a:off x="3543300" y="4686300"/>
            <a:ext cx="914400" cy="685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ctr"/>
          <a:lstStyle/>
          <a:p>
            <a:pPr algn="ctr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Development
</a:t>
            </a:r>
            <a:pPr algn="ctr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410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3552825" y="9248775"/>
            <a:ext cx="904875" cy="361950"/>
          </a:xfrm>
          <a:prstGeom prst="rect">
            <a:avLst/>
          </a:prstGeom>
          <a:noFill/>
          <a:ln/>
        </p:spPr>
        <p:txBody>
          <a:bodyPr wrap="none" rtlCol="0" anchor="ctr"/>
          <a:lstStyle/>
          <a:p>
            <a:pPr algn="ctr"/>
            <a:r>
              <a:rPr lang="en-US" sz="2400" b="1" i="1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FIG. 5</a:t>
            </a:r>
            <a:pPr algn="ctr"/>
            <a:endParaRPr lang="en-US" sz="2400" dirty="0"/>
          </a:p>
        </p:txBody>
      </p:sp>
      <p:sp>
        <p:nvSpPr>
          <p:cNvPr id="3" name="Object2"/>
          <p:cNvSpPr/>
          <p:nvPr/>
        </p:nvSpPr>
        <p:spPr>
          <a:xfrm>
            <a:off x="3543300" y="4572000"/>
            <a:ext cx="914400" cy="685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ctr"/>
          <a:lstStyle/>
          <a:p>
            <a:pPr algn="ctr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Medical Im...
</a:t>
            </a:r>
            <a:pPr algn="ctr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500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3552825" y="9248775"/>
            <a:ext cx="904875" cy="361950"/>
          </a:xfrm>
          <a:prstGeom prst="rect">
            <a:avLst/>
          </a:prstGeom>
          <a:noFill/>
          <a:ln/>
        </p:spPr>
        <p:txBody>
          <a:bodyPr wrap="none" rtlCol="0" anchor="ctr"/>
          <a:lstStyle/>
          <a:p>
            <a:pPr algn="ctr"/>
            <a:r>
              <a:rPr lang="en-US" sz="2400" b="1" i="1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FIG. 6</a:t>
            </a:r>
            <a:pPr algn="ctr"/>
            <a:endParaRPr lang="en-US" sz="2400" dirty="0"/>
          </a:p>
        </p:txBody>
      </p:sp>
      <p:sp>
        <p:nvSpPr>
          <p:cNvPr id="3" name="Object2"/>
          <p:cNvSpPr/>
          <p:nvPr/>
        </p:nvSpPr>
        <p:spPr>
          <a:xfrm>
            <a:off x="2743200" y="4114800"/>
            <a:ext cx="2514600" cy="16002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t"/>
          <a:lstStyle/>
          <a:p>
            <a:pPr algn="l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virtual Health Assistants </a:t>
            </a:r>
            <a:pPr algn="l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600</a:t>
            </a:r>
            <a:endParaRPr lang="en-US" sz="1000" dirty="0"/>
          </a:p>
        </p:txBody>
      </p:sp>
      <p:sp>
        <p:nvSpPr>
          <p:cNvPr id="4" name="Object3"/>
          <p:cNvSpPr/>
          <p:nvPr/>
        </p:nvSpPr>
        <p:spPr>
          <a:xfrm>
            <a:off x="2857500" y="4457700"/>
            <a:ext cx="2286000" cy="1143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t"/>
          <a:lstStyle/>
          <a:p>
            <a:pPr algn="l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Chatbots </a:t>
            </a:r>
            <a:pPr algn="l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610</a:t>
            </a:r>
            <a:endParaRPr lang="en-US" sz="1000" dirty="0"/>
          </a:p>
        </p:txBody>
      </p:sp>
      <p:sp>
        <p:nvSpPr>
          <p:cNvPr id="5" name="Object4"/>
          <p:cNvSpPr/>
          <p:nvPr/>
        </p:nvSpPr>
        <p:spPr>
          <a:xfrm>
            <a:off x="2971800" y="4800600"/>
            <a:ext cx="914400" cy="685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ctr"/>
          <a:lstStyle/>
          <a:p>
            <a:pPr algn="ctr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AI-driven vir...
</a:t>
            </a:r>
            <a:pPr algn="ctr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612</a:t>
            </a:r>
            <a:endParaRPr lang="en-US" sz="1000" dirty="0"/>
          </a:p>
        </p:txBody>
      </p:sp>
      <p:sp>
        <p:nvSpPr>
          <p:cNvPr id="6" name="Object5"/>
          <p:cNvSpPr/>
          <p:nvPr/>
        </p:nvSpPr>
        <p:spPr>
          <a:xfrm>
            <a:off x="4114800" y="4800600"/>
            <a:ext cx="914400" cy="685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ctr"/>
          <a:lstStyle/>
          <a:p>
            <a:pPr algn="ctr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chatbots
</a:t>
            </a:r>
            <a:pPr algn="ctr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614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3552825" y="9248775"/>
            <a:ext cx="904875" cy="361950"/>
          </a:xfrm>
          <a:prstGeom prst="rect">
            <a:avLst/>
          </a:prstGeom>
          <a:noFill/>
          <a:ln/>
        </p:spPr>
        <p:txBody>
          <a:bodyPr wrap="none" rtlCol="0" anchor="ctr"/>
          <a:lstStyle/>
          <a:p>
            <a:pPr algn="ctr"/>
            <a:r>
              <a:rPr lang="en-US" sz="2400" b="1" i="1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FIG. 7</a:t>
            </a:r>
            <a:pPr algn="ctr"/>
            <a:endParaRPr lang="en-US" sz="2400" dirty="0"/>
          </a:p>
        </p:txBody>
      </p:sp>
      <p:sp>
        <p:nvSpPr>
          <p:cNvPr id="3" name="Object2"/>
          <p:cNvSpPr/>
          <p:nvPr/>
        </p:nvSpPr>
        <p:spPr>
          <a:xfrm>
            <a:off x="3543300" y="4572000"/>
            <a:ext cx="914400" cy="685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ctr"/>
          <a:lstStyle/>
          <a:p>
            <a:pPr algn="ctr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personaliz...
</a:t>
            </a:r>
            <a:pPr algn="ctr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700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3552825" y="9248775"/>
            <a:ext cx="904875" cy="361950"/>
          </a:xfrm>
          <a:prstGeom prst="rect">
            <a:avLst/>
          </a:prstGeom>
          <a:noFill/>
          <a:ln/>
        </p:spPr>
        <p:txBody>
          <a:bodyPr wrap="none" rtlCol="0" anchor="ctr"/>
          <a:lstStyle/>
          <a:p>
            <a:pPr algn="ctr"/>
            <a:r>
              <a:rPr lang="en-US" sz="2400" b="1" i="1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FIG. 8</a:t>
            </a:r>
            <a:pPr algn="ctr"/>
            <a:endParaRPr lang="en-US" sz="2400" dirty="0"/>
          </a:p>
        </p:txBody>
      </p:sp>
      <p:sp>
        <p:nvSpPr>
          <p:cNvPr id="3" name="Object2"/>
          <p:cNvSpPr/>
          <p:nvPr/>
        </p:nvSpPr>
        <p:spPr>
          <a:xfrm>
            <a:off x="3543300" y="4572000"/>
            <a:ext cx="914400" cy="685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rtlCol="0" anchor="ctr"/>
          <a:lstStyle/>
          <a:p>
            <a:pPr algn="ctr"/>
            <a:r>
              <a:rPr lang="en-US" sz="1000" b="0" i="0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conclusion
</a:t>
            </a:r>
            <a:pPr algn="ctr"/>
            <a:r>
              <a:rPr lang="en-US" sz="1000" b="0" i="0" u="sng" dirty="0">
                <a:solidFill>
                  <a:srgbClr val="000000"/>
                </a:solidFill>
                <a:latin typeface="Times New Roman" pitchFamily="34" charset="0"/>
                <a:ea typeface="Times New Roman" pitchFamily="34" charset="-122"/>
                <a:cs typeface="Times New Roman" pitchFamily="34" charset="-120"/>
              </a:rPr>
              <a:t>800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2023-07-20T18:43:01Z</dcterms:created>
  <dcterms:modified xsi:type="dcterms:W3CDTF">2023-07-20T18:43:01Z</dcterms:modified>
</cp:coreProperties>
</file>